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57" autoAdjust="0"/>
    <p:restoredTop sz="94660"/>
  </p:normalViewPr>
  <p:slideViewPr>
    <p:cSldViewPr snapToGrid="0">
      <p:cViewPr varScale="1">
        <p:scale>
          <a:sx n="42" d="100"/>
          <a:sy n="42" d="100"/>
        </p:scale>
        <p:origin x="786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EA84E-30A2-4EA2-A533-29FE0B0ADB6C}" type="datetimeFigureOut">
              <a:rPr lang="ru-RU" smtClean="0"/>
              <a:t>27.04.2019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BA5D0-5B77-40B3-872D-EE9352EA8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291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EA84E-30A2-4EA2-A533-29FE0B0ADB6C}" type="datetimeFigureOut">
              <a:rPr lang="ru-RU" smtClean="0"/>
              <a:t>27.04.2019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BA5D0-5B77-40B3-872D-EE9352EA8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850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EA84E-30A2-4EA2-A533-29FE0B0ADB6C}" type="datetimeFigureOut">
              <a:rPr lang="ru-RU" smtClean="0"/>
              <a:t>27.04.2019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BA5D0-5B77-40B3-872D-EE9352EA8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563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EA84E-30A2-4EA2-A533-29FE0B0ADB6C}" type="datetimeFigureOut">
              <a:rPr lang="ru-RU" smtClean="0"/>
              <a:t>27.04.2019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BA5D0-5B77-40B3-872D-EE9352EA8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427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EA84E-30A2-4EA2-A533-29FE0B0ADB6C}" type="datetimeFigureOut">
              <a:rPr lang="ru-RU" smtClean="0"/>
              <a:t>27.04.2019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BA5D0-5B77-40B3-872D-EE9352EA8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366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EA84E-30A2-4EA2-A533-29FE0B0ADB6C}" type="datetimeFigureOut">
              <a:rPr lang="ru-RU" smtClean="0"/>
              <a:t>27.04.2019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BA5D0-5B77-40B3-872D-EE9352EA8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162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EA84E-30A2-4EA2-A533-29FE0B0ADB6C}" type="datetimeFigureOut">
              <a:rPr lang="ru-RU" smtClean="0"/>
              <a:t>27.04.2019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BA5D0-5B77-40B3-872D-EE9352EA8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779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EA84E-30A2-4EA2-A533-29FE0B0ADB6C}" type="datetimeFigureOut">
              <a:rPr lang="ru-RU" smtClean="0"/>
              <a:t>27.04.2019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BA5D0-5B77-40B3-872D-EE9352EA8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158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EA84E-30A2-4EA2-A533-29FE0B0ADB6C}" type="datetimeFigureOut">
              <a:rPr lang="ru-RU" smtClean="0"/>
              <a:t>27.04.2019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BA5D0-5B77-40B3-872D-EE9352EA8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739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EA84E-30A2-4EA2-A533-29FE0B0ADB6C}" type="datetimeFigureOut">
              <a:rPr lang="ru-RU" smtClean="0"/>
              <a:t>27.04.2019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BA5D0-5B77-40B3-872D-EE9352EA8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943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EA84E-30A2-4EA2-A533-29FE0B0ADB6C}" type="datetimeFigureOut">
              <a:rPr lang="ru-RU" smtClean="0"/>
              <a:t>27.04.2019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BA5D0-5B77-40B3-872D-EE9352EA8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09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EA84E-30A2-4EA2-A533-29FE0B0ADB6C}" type="datetimeFigureOut">
              <a:rPr lang="ru-RU" smtClean="0"/>
              <a:t>27.04.2019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BA5D0-5B77-40B3-872D-EE9352EA8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80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8670" y="1600200"/>
            <a:ext cx="10614660" cy="5257800"/>
          </a:xfr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noAutofit/>
            <a:scene3d>
              <a:camera prst="perspectiveLef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16600" b="1" u="sng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600" b="1" u="sng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600" b="1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600" b="1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600" b="1" u="sng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600" b="1" u="sng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600" b="1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600" b="1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600" b="1" u="sng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600" b="1" u="sng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600" b="1" u="sng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Легенды о цветах</a:t>
            </a:r>
            <a:endParaRPr lang="ru-RU" sz="16600" b="1" u="sng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360" y="365761"/>
            <a:ext cx="110185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Подготовила: </a:t>
            </a:r>
          </a:p>
          <a:p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Воспитатель МАДОУ Д\С №1 </a:t>
            </a:r>
            <a:r>
              <a:rPr lang="ru-RU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Хайриева</a:t>
            </a: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В.В.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7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7340" y="1051561"/>
            <a:ext cx="10614660" cy="5257800"/>
          </a:xfr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noAutofit/>
            <a:scene3d>
              <a:camera prst="perspectiveLef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16600" b="1" u="sng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600" b="1" u="sng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600" b="1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600" b="1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600" b="1" u="sng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600" b="1" u="sng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600" b="1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600" b="1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600" b="1" u="sng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600" b="1" u="sng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6600" b="1" u="sng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60420" y="6126480"/>
            <a:ext cx="7886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5400" dirty="0" smtClean="0">
                <a:solidFill>
                  <a:schemeClr val="bg1"/>
                </a:solidFill>
              </a:rPr>
              <a:t>Легенда о гиацинте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144" y="296774"/>
            <a:ext cx="5902035" cy="58297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890" y="203093"/>
            <a:ext cx="5215690" cy="554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31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7340" y="1051561"/>
            <a:ext cx="10614660" cy="5257800"/>
          </a:xfr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noAutofit/>
            <a:scene3d>
              <a:camera prst="perspectiveLef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16600" b="1" u="sng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600" b="1" u="sng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600" b="1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600" b="1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600" b="1" u="sng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600" b="1" u="sng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600" b="1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600" b="1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600" b="1" u="sng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600" b="1" u="sng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6600" b="1" u="sng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126480"/>
            <a:ext cx="11910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4800" dirty="0" smtClean="0">
                <a:solidFill>
                  <a:schemeClr val="bg1"/>
                </a:solidFill>
              </a:rPr>
              <a:t>Легенды о каких цветах мы сегодня узнали?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" y="297180"/>
            <a:ext cx="11315700" cy="563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53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7340" y="1051561"/>
            <a:ext cx="10614660" cy="5257800"/>
          </a:xfr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noAutofit/>
            <a:scene3d>
              <a:camera prst="perspectiveLef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16600" b="1" u="sng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600" b="1" u="sng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600" b="1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600" b="1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600" b="1" u="sng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600" b="1" u="sng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600" b="1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600" b="1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600" b="1" u="sng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600" b="1" u="sng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600" b="1" u="sng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Легенды о цветах</a:t>
            </a:r>
            <a:endParaRPr lang="ru-RU" sz="16600" b="1" u="sng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740" y="0"/>
            <a:ext cx="99669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50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7340" y="1051561"/>
            <a:ext cx="10614660" cy="5257800"/>
          </a:xfr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noAutofit/>
            <a:scene3d>
              <a:camera prst="perspectiveLef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16600" b="1" u="sng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600" b="1" u="sng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600" b="1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600" b="1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600" b="1" u="sng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600" b="1" u="sng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600" b="1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600" b="1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600" b="1" u="sng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600" b="1" u="sng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600" b="1" u="sng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Легенды о цветах</a:t>
            </a:r>
            <a:endParaRPr lang="ru-RU" sz="16600" b="1" u="sng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780" y="0"/>
            <a:ext cx="1036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17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7340" y="1051561"/>
            <a:ext cx="10614660" cy="5257800"/>
          </a:xfr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noAutofit/>
            <a:scene3d>
              <a:camera prst="perspectiveLef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16600" b="1" u="sng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600" b="1" u="sng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600" b="1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600" b="1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600" b="1" u="sng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600" b="1" u="sng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600" b="1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600" b="1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600" b="1" u="sng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600" b="1" u="sng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600" b="1" u="sng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Легенды о цветах</a:t>
            </a:r>
            <a:endParaRPr lang="ru-RU" sz="16600" b="1" u="sng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121" y="502922"/>
            <a:ext cx="6995339" cy="53930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154" y="1784987"/>
            <a:ext cx="6158295" cy="41109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60420" y="6126480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5400" dirty="0" smtClean="0">
                <a:solidFill>
                  <a:schemeClr val="bg1"/>
                </a:solidFill>
              </a:rPr>
              <a:t>Легенда о нарциссе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13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7340" y="1051561"/>
            <a:ext cx="10614660" cy="5257800"/>
          </a:xfr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noAutofit/>
            <a:scene3d>
              <a:camera prst="perspectiveLef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16600" b="1" u="sng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600" b="1" u="sng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600" b="1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600" b="1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600" b="1" u="sng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600" b="1" u="sng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600" b="1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600" b="1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600" b="1" u="sng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600" b="1" u="sng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6600" b="1" u="sng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9321" y="160020"/>
            <a:ext cx="5944268" cy="65151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1092" y="685802"/>
            <a:ext cx="6060414" cy="51965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918269"/>
            <a:ext cx="82524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Легенда о тюльпане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33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7340" y="1051561"/>
            <a:ext cx="10614660" cy="5257800"/>
          </a:xfr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noAutofit/>
            <a:scene3d>
              <a:camera prst="perspectiveLef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16600" b="1" u="sng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600" b="1" u="sng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600" b="1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600" b="1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600" b="1" u="sng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600" b="1" u="sng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600" b="1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600" b="1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600" b="1" u="sng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600" b="1" u="sng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6600" b="1" u="sng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9321" y="160020"/>
            <a:ext cx="5944268" cy="48197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1092" y="685802"/>
            <a:ext cx="6060414" cy="51965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918269"/>
            <a:ext cx="10401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Легенда о цветке Иван да Марья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6340" y="247789"/>
            <a:ext cx="7185660" cy="47320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1093" y="685801"/>
            <a:ext cx="5077432" cy="519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64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7340" y="1051561"/>
            <a:ext cx="10614660" cy="5257800"/>
          </a:xfr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noAutofit/>
            <a:scene3d>
              <a:camera prst="perspectiveLef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16600" b="1" u="sng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600" b="1" u="sng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600" b="1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600" b="1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600" b="1" u="sng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600" b="1" u="sng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600" b="1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600" b="1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600" b="1" u="sng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600" b="1" u="sng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6600" b="1" u="sng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60420" y="6126480"/>
            <a:ext cx="7886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5400" dirty="0" smtClean="0">
                <a:solidFill>
                  <a:schemeClr val="bg1"/>
                </a:solidFill>
              </a:rPr>
              <a:t>Легенда о подснежнике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4670" y="66608"/>
            <a:ext cx="5247029" cy="58451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6147" y="157363"/>
            <a:ext cx="4348545" cy="575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95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7340" y="1051561"/>
            <a:ext cx="10614660" cy="5257800"/>
          </a:xfr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noAutofit/>
            <a:scene3d>
              <a:camera prst="perspectiveLef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16600" b="1" u="sng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600" b="1" u="sng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600" b="1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600" b="1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600" b="1" u="sng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600" b="1" u="sng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600" b="1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600" b="1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600" b="1" u="sng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600" b="1" u="sng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6600" b="1" u="sng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60420" y="6126480"/>
            <a:ext cx="7886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5400" dirty="0" smtClean="0">
                <a:solidFill>
                  <a:schemeClr val="bg1"/>
                </a:solidFill>
              </a:rPr>
              <a:t>Легенда о незабудке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4670" y="66608"/>
            <a:ext cx="5247029" cy="58451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4810" y="96575"/>
            <a:ext cx="5069529" cy="61781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892" y="502922"/>
            <a:ext cx="4967055" cy="535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48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7340" y="1051561"/>
            <a:ext cx="10614660" cy="5257800"/>
          </a:xfr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noAutofit/>
            <a:scene3d>
              <a:camera prst="perspectiveLef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16600" b="1" u="sng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600" b="1" u="sng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600" b="1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600" b="1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600" b="1" u="sng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600" b="1" u="sng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600" b="1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600" b="1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600" b="1" u="sng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600" b="1" u="sng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6600" b="1" u="sng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60420" y="6126480"/>
            <a:ext cx="7886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5400" dirty="0" smtClean="0">
                <a:solidFill>
                  <a:schemeClr val="bg1"/>
                </a:solidFill>
              </a:rPr>
              <a:t>Легенда о </a:t>
            </a:r>
            <a:r>
              <a:rPr lang="ru-RU" sz="5400" dirty="0" err="1" smtClean="0">
                <a:solidFill>
                  <a:schemeClr val="bg1"/>
                </a:solidFill>
              </a:rPr>
              <a:t>сонтраве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4395" y="859751"/>
            <a:ext cx="5343021" cy="39637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515" y="502922"/>
            <a:ext cx="5523809" cy="516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43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48</Words>
  <Application>Microsoft Office PowerPoint</Application>
  <PresentationFormat>Широкоэкранный</PresentationFormat>
  <Paragraphs>21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Тема Office</vt:lpstr>
      <vt:lpstr>     Легенды о цветах</vt:lpstr>
      <vt:lpstr>     Легенды о цветах</vt:lpstr>
      <vt:lpstr>     Легенды о цветах</vt:lpstr>
      <vt:lpstr>     Легенды о цветах</vt:lpstr>
      <vt:lpstr>     </vt:lpstr>
      <vt:lpstr>     </vt:lpstr>
      <vt:lpstr>     </vt:lpstr>
      <vt:lpstr>     </vt:lpstr>
      <vt:lpstr>     </vt:lpstr>
      <vt:lpstr>     </vt:lpstr>
      <vt:lpstr>    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Легенды о цветах</dc:title>
  <dc:creator>DNSuser</dc:creator>
  <cp:lastModifiedBy>DNSuser</cp:lastModifiedBy>
  <cp:revision>7</cp:revision>
  <dcterms:created xsi:type="dcterms:W3CDTF">2019-04-27T16:21:03Z</dcterms:created>
  <dcterms:modified xsi:type="dcterms:W3CDTF">2019-04-27T17:23:53Z</dcterms:modified>
</cp:coreProperties>
</file>